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A21B5-AB4C-4F25-B4D1-8BB4C38DCC0A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6B0EF-D75A-4260-B8AD-64DBE9820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12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A21B5-AB4C-4F25-B4D1-8BB4C38DCC0A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6B0EF-D75A-4260-B8AD-64DBE9820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89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02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90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22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01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900" b="1" smtClean="0">
                <a:cs typeface="Trebuchet MS" panose="020B0603020202020204" pitchFamily="34" charset="0"/>
              </a:rPr>
              <a:t>Цели и задачи:</a:t>
            </a:r>
            <a:endParaRPr lang="ru-RU" altLang="ru-RU" sz="2900" b="1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59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000" dirty="0" smtClean="0">
              <a:solidFill>
                <a:schemeClr val="tx1">
                  <a:lumMod val="75000"/>
                  <a:lumOff val="25000"/>
                </a:schemeClr>
              </a:solidFill>
              <a:ea typeface="+mj-ea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7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600" smtClean="0">
                <a:cs typeface="Trebuchet MS" panose="020B0603020202020204" pitchFamily="34" charset="0"/>
              </a:rPr>
              <a:t>ЛИЧНОСТЬ  </a:t>
            </a:r>
            <a:br>
              <a:rPr lang="ru-RU" altLang="ru-RU" sz="2600" smtClean="0">
                <a:cs typeface="Trebuchet MS" panose="020B0603020202020204" pitchFamily="34" charset="0"/>
              </a:rPr>
            </a:br>
            <a:r>
              <a:rPr lang="ru-RU" altLang="ru-RU" sz="2600" smtClean="0">
                <a:cs typeface="Trebuchet MS" panose="020B0603020202020204" pitchFamily="34" charset="0"/>
              </a:rPr>
              <a:t>(«ЛИЦО», «ЛИЧИНА»)</a:t>
            </a:r>
            <a:endParaRPr lang="ru-RU" altLang="ru-RU" sz="2600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520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39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62000" indent="-762000" eaLnBrk="1" hangingPunct="1"/>
            <a:r>
              <a:rPr lang="ru-RU" altLang="ru-RU" sz="3600" b="1" smtClean="0">
                <a:cs typeface="Trebuchet MS" panose="020B0603020202020204" pitchFamily="34" charset="0"/>
              </a:rPr>
              <a:t>Темперамент</a:t>
            </a:r>
            <a:endParaRPr lang="ru-RU" altLang="ru-RU" sz="3600" b="1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96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54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27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>
              <a:cs typeface="Trebuchet MS" panose="020B0603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036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Экран (4:3)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Trebuchet MS</vt:lpstr>
      <vt:lpstr>Тема Office</vt:lpstr>
      <vt:lpstr>Презентация PowerPoint</vt:lpstr>
      <vt:lpstr>Цели и задачи:</vt:lpstr>
      <vt:lpstr>Презентация PowerPoint</vt:lpstr>
      <vt:lpstr>ЛИЧНОСТЬ   («ЛИЦО», «ЛИЧИНА»)</vt:lpstr>
      <vt:lpstr>Презентация PowerPoint</vt:lpstr>
      <vt:lpstr>Темперамент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AA</dc:creator>
  <cp:lastModifiedBy>AA</cp:lastModifiedBy>
  <cp:revision>1</cp:revision>
  <dcterms:created xsi:type="dcterms:W3CDTF">2014-11-17T11:01:14Z</dcterms:created>
  <dcterms:modified xsi:type="dcterms:W3CDTF">2014-11-17T11:01:14Z</dcterms:modified>
</cp:coreProperties>
</file>