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C8A97-AAAF-4C63-8E16-594E52326531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5E7D-6A11-468A-8FF9-164B8E54A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77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C8A97-AAAF-4C63-8E16-594E52326531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F5E7D-6A11-468A-8FF9-164B8E54A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84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Арттерапевтические методы психотерапии и психокоррекции детей с отклонениями в развитии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17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Принцип использования разнообразных материалов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91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Принцип создания условий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02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</a:t>
            </a:r>
            <a:r>
              <a:rPr lang="ru-RU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Принцип посредничества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52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Принцип использования специфических приемов в арттерапевтической работе.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09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Арттерапия в специальном образовании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29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Арттерапевтические методики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30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Коммуникация - …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05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Механизмы психологической коррекции с помощью арт-терапии по О. А. Карабановой:</a:t>
            </a:r>
            <a:b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913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Приемы коррекции средствами изобразительного искусства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178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21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Помочь людям стать личностями — это значительно более важно, чем помочь им стать математиками или знатоками французского языка... (К. Роджерс).</a:t>
            </a:r>
            <a:br>
              <a:rPr lang="ru-RU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743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28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75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Примеры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990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Литература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36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  <a:b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  <a:b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957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Арт терапия возникла в 30-е  годы нашего века 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818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Термин «арттерапия»  -…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10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Арттерапия особенно эффективна в коррекционной работе с детьми с </a:t>
            </a:r>
            <a:r>
              <a:rPr lang="ru-RU" sz="2800" i="1" smtClean="0"/>
              <a:t>нарушениями эмоционально-личностного развития: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113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арттерапевтической работы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20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Принципы </a:t>
            </a:r>
            <a:br>
              <a:rPr lang="ru-RU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психокоррекционной работы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73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Принципы </a:t>
            </a:r>
            <a:b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психокоррекционной работы (продолжение)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94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849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Экран (4:3)</PresentationFormat>
  <Paragraphs>20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Тема Office</vt:lpstr>
      <vt:lpstr>Арттерапевтические методы психотерапии и психокоррекции детей с отклонениями в развитии</vt:lpstr>
      <vt:lpstr>Помочь людям стать личностями — это значительно более важно, чем помочь им стать математиками или знатоками французского языка... (К. Роджерс). </vt:lpstr>
      <vt:lpstr>Арт терапия возникла в 30-е  годы нашего века  </vt:lpstr>
      <vt:lpstr>Термин «арттерапия»  -… </vt:lpstr>
      <vt:lpstr>Арттерапия особенно эффективна в коррекционной работе с детьми с нарушениями эмоционально-личностного развития: </vt:lpstr>
      <vt:lpstr>Цель арттерапевтической работы </vt:lpstr>
      <vt:lpstr>Принципы  психокоррекционной работы</vt:lpstr>
      <vt:lpstr>Принципы  психокоррекционной работы (продолжение)</vt:lpstr>
      <vt:lpstr>Презентация PowerPoint</vt:lpstr>
      <vt:lpstr>1. Принцип использования разнообразных материалов</vt:lpstr>
      <vt:lpstr>2. Принцип создания условий</vt:lpstr>
      <vt:lpstr>3. Принцип посредничества</vt:lpstr>
      <vt:lpstr>4. Принцип использования специфических приемов в арттерапевтической работе. </vt:lpstr>
      <vt:lpstr>Арттерапия в специальном образовании</vt:lpstr>
      <vt:lpstr>Арттерапевтические методики </vt:lpstr>
      <vt:lpstr>Коммуникация - …</vt:lpstr>
      <vt:lpstr>Механизмы психологической коррекции с помощью арт-терапии по О. А. Карабановой: </vt:lpstr>
      <vt:lpstr>Приемы коррекции средствами изобразительного искусства</vt:lpstr>
      <vt:lpstr>Презентация PowerPoint</vt:lpstr>
      <vt:lpstr>Презентация PowerPoint</vt:lpstr>
      <vt:lpstr>Презентация PowerPoint</vt:lpstr>
      <vt:lpstr>Примеры</vt:lpstr>
      <vt:lpstr>Литература</vt:lpstr>
      <vt:lpstr>Спасибо  за 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Арттерапевтические методы психотерапии и психокоррекции детей с отклонениями в развитии</dc:title>
  <dc:creator>AA</dc:creator>
  <cp:lastModifiedBy>AA</cp:lastModifiedBy>
  <cp:revision>1</cp:revision>
  <dcterms:created xsi:type="dcterms:W3CDTF">2014-11-20T07:20:58Z</dcterms:created>
  <dcterms:modified xsi:type="dcterms:W3CDTF">2014-11-20T07:20:59Z</dcterms:modified>
</cp:coreProperties>
</file>