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6AE5-CFE6-48F3-B1E5-A1531E2D4F29}" type="datetimeFigureOut">
              <a:rPr lang="ru-RU" smtClean="0"/>
              <a:t>25.12.2014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3DA2-655F-49F8-8774-E62A5705E3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578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6AE5-CFE6-48F3-B1E5-A1531E2D4F29}" type="datetimeFigureOut">
              <a:rPr lang="ru-RU" smtClean="0"/>
              <a:t>25.12.2014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3DA2-655F-49F8-8774-E62A5705E3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793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735280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227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58133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29293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661424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73012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611310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713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2883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8773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14042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738571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055412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5713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14</Slides>
  <Notes>0</Notes>
  <HiddenSlides>2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AA</dc:creator>
  <cp:lastModifiedBy>AA</cp:lastModifiedBy>
  <cp:revision>1</cp:revision>
  <dcterms:created xsi:type="dcterms:W3CDTF">2014-12-25T10:34:38Z</dcterms:created>
  <dcterms:modified xsi:type="dcterms:W3CDTF">2014-12-25T10:34:39Z</dcterms:modified>
</cp:coreProperties>
</file>