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911DF-1052-4001-AFE1-91D4056D05CC}" type="datetimeFigureOut">
              <a:rPr lang="ru-RU" smtClean="0"/>
              <a:t>22.01.2015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4BF00-60F4-4987-82BC-9BA0AB21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4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911DF-1052-4001-AFE1-91D4056D05CC}" type="datetimeFigureOut">
              <a:rPr lang="ru-RU" smtClean="0"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4BF00-60F4-4987-82BC-9BA0AB212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211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efir.sfu-kras.ru/node?page=1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800" b="0" smtClean="0"/>
              <a:t>Педагогический  проект</a:t>
            </a:r>
            <a:br>
              <a:rPr lang="ru-RU" altLang="ru-RU" sz="4800" b="0" smtClean="0"/>
            </a:br>
            <a:r>
              <a:rPr lang="ru-RU" altLang="ru-RU" sz="4800" b="0" smtClean="0"/>
              <a:t> «Хочу конструировать»</a:t>
            </a:r>
            <a:endParaRPr lang="ru-RU" altLang="ru-RU" sz="4800" b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68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smtClean="0">
                <a:solidFill>
                  <a:srgbClr val="0070C0"/>
                </a:solidFill>
              </a:rPr>
              <a:t>Экскурсия в ККДПИШ</a:t>
            </a:r>
            <a:endParaRPr lang="ru-RU" altLang="ru-RU" sz="3600" smtClean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48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smtClean="0">
                <a:solidFill>
                  <a:srgbClr val="0070C0"/>
                </a:solidFill>
              </a:rPr>
              <a:t>Позиционирование проекта общественности и педагогическому сообществу Саянского района</a:t>
            </a:r>
            <a:endParaRPr lang="ru-RU" altLang="ru-RU" sz="3200" smtClean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727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26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81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53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86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14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>
                <a:solidFill>
                  <a:srgbClr val="0070C0"/>
                </a:solidFill>
              </a:rPr>
              <a:t>Экскурсия в г.Красноярск в </a:t>
            </a:r>
            <a:r>
              <a:rPr lang="ru-RU" altLang="ru-RU" sz="3600" smtClean="0">
                <a:solidFill>
                  <a:srgbClr val="0070C0"/>
                </a:solidFill>
                <a:hlinkClick r:id="rId2"/>
              </a:rPr>
              <a:t>Институт инженерной физики и радиоэлектроники СФУ</a:t>
            </a:r>
            <a:r>
              <a:rPr lang="ru-RU" altLang="ru-RU" sz="3600" smtClean="0">
                <a:solidFill>
                  <a:srgbClr val="0070C0"/>
                </a:solidFill>
              </a:rPr>
              <a:t> </a:t>
            </a:r>
            <a:endParaRPr lang="ru-RU" altLang="ru-RU" sz="3600" b="0" smtClean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8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20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Педагогический  проект  «Хочу конструировать»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Экскурсия в г.Красноярск в Институт инженерной физики и радиоэлектроники СФУ </vt:lpstr>
      <vt:lpstr>Презентация PowerPoint</vt:lpstr>
      <vt:lpstr>Экскурсия в ККДПИШ</vt:lpstr>
      <vt:lpstr>Позиционирование проекта общественности и педагогическому сообществу Саянского района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 проект  «Хочу конструировать»</dc:title>
  <dc:creator>AA</dc:creator>
  <cp:lastModifiedBy>AA</cp:lastModifiedBy>
  <cp:revision>1</cp:revision>
  <dcterms:created xsi:type="dcterms:W3CDTF">2015-01-22T13:28:27Z</dcterms:created>
  <dcterms:modified xsi:type="dcterms:W3CDTF">2015-01-22T13:28:27Z</dcterms:modified>
</cp:coreProperties>
</file>