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240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1061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376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7790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03763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640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4702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154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2059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736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900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403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6345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9845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953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8096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025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127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BA441E2D-0DA5-433F-A36B-F81A141A9AB2}" type="datetimeFigureOut">
              <a:rPr lang="ru-RU" smtClean="0"/>
              <a:t>02.03.2015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3F8DD-7D1C-49B3-94B9-5997F991C8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1606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1869440"/>
            <a:ext cx="8283685" cy="330418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План </a:t>
            </a:r>
            <a:r>
              <a:rPr lang="ru-RU" dirty="0" smtClean="0"/>
              <a:t>действий при аварии на </a:t>
            </a:r>
            <a:r>
              <a:rPr lang="ru-RU" dirty="0" err="1" smtClean="0"/>
              <a:t>радиоционно</a:t>
            </a:r>
            <a:r>
              <a:rPr lang="ru-RU" dirty="0" smtClean="0"/>
              <a:t>- </a:t>
            </a:r>
            <a:r>
              <a:rPr lang="ru-RU" dirty="0" smtClean="0"/>
              <a:t>опасном объекте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83835" y="5173620"/>
            <a:ext cx="8825658" cy="1440540"/>
          </a:xfrm>
        </p:spPr>
        <p:txBody>
          <a:bodyPr>
            <a:normAutofit/>
          </a:bodyPr>
          <a:lstStyle/>
          <a:p>
            <a:r>
              <a:rPr lang="ru-RU" dirty="0" smtClean="0"/>
              <a:t>Руководитель </a:t>
            </a:r>
            <a:r>
              <a:rPr lang="ru-RU" dirty="0" smtClean="0"/>
              <a:t>проекта : преподаватель –организатор  курса</a:t>
            </a:r>
          </a:p>
          <a:p>
            <a:r>
              <a:rPr lang="ru-RU" dirty="0" smtClean="0"/>
              <a:t>«Основы  Безопасности Жизнедеятельности» </a:t>
            </a:r>
          </a:p>
          <a:p>
            <a:r>
              <a:rPr lang="ru-RU" dirty="0" smtClean="0"/>
              <a:t>Юсов  Сергей  </a:t>
            </a:r>
            <a:r>
              <a:rPr lang="ru-RU" dirty="0" err="1" smtClean="0"/>
              <a:t>геннадьевич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76398" y="2219441"/>
            <a:ext cx="3115602" cy="23378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641344" cy="113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51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Авария на РОО может произойти либо из-за халатности работников, либо из-за не годности оборудования. Первым делом надо эвакуировать как можно больше людей. Если люди остались то им необходимо соблюдать правила. И следить за событиями.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931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5637" y="0"/>
            <a:ext cx="10830296" cy="1710744"/>
          </a:xfrm>
        </p:spPr>
        <p:txBody>
          <a:bodyPr/>
          <a:lstStyle/>
          <a:p>
            <a:r>
              <a:rPr lang="ru-RU" dirty="0" smtClean="0"/>
              <a:t>Действие сотрудников и населения при получении сообщения о аварии на РОО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53247" y="2041043"/>
            <a:ext cx="7579785" cy="4195481"/>
          </a:xfrm>
        </p:spPr>
        <p:txBody>
          <a:bodyPr>
            <a:normAutofit/>
          </a:bodyPr>
          <a:lstStyle/>
          <a:p>
            <a:r>
              <a:rPr lang="ru-RU" dirty="0" smtClean="0"/>
              <a:t>Как </a:t>
            </a:r>
            <a:r>
              <a:rPr lang="ru-RU" dirty="0"/>
              <a:t>только стало известно об опасности радиоактивного загрязнения, надо немедленно надеть на себя, на детей противогаз, а маленьких (до 1,5 лет) поместить в КЗД (камера защитная детская), можно надеть респиратор, </a:t>
            </a:r>
            <a:r>
              <a:rPr lang="ru-RU" dirty="0" err="1"/>
              <a:t>противопыльную</a:t>
            </a:r>
            <a:r>
              <a:rPr lang="ru-RU" dirty="0"/>
              <a:t> тканевую маску или ватно-марлевую повязку и следовать в защитное сооружение (убежище, ПРУ, подвал).</a:t>
            </a:r>
          </a:p>
          <a:p>
            <a:r>
              <a:rPr lang="ru-RU" dirty="0" smtClean="0"/>
              <a:t>Не </a:t>
            </a:r>
            <a:r>
              <a:rPr lang="ru-RU" dirty="0"/>
              <a:t>забывайте: главная опасность на загрязнённой местности — это попадание радиоактивных веществ внутрь организма с вдыхаемым воздухом, при приёме пищи и </a:t>
            </a:r>
            <a:r>
              <a:rPr lang="ru-RU" dirty="0" smtClean="0"/>
              <a:t>воды.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12399" r="23224"/>
          <a:stretch/>
        </p:blipFill>
        <p:spPr>
          <a:xfrm>
            <a:off x="178129" y="2041043"/>
            <a:ext cx="3844180" cy="447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32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Обеспечение защиты дома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Если </a:t>
            </a:r>
            <a:r>
              <a:rPr lang="ru-RU" dirty="0" smtClean="0"/>
              <a:t>вам негде спрятаться, убежищем может служить ваш дом. </a:t>
            </a:r>
          </a:p>
          <a:p>
            <a:r>
              <a:rPr lang="ru-RU" dirty="0" smtClean="0"/>
              <a:t>Самое главное:</a:t>
            </a:r>
          </a:p>
          <a:p>
            <a:pPr marL="0" indent="0">
              <a:buNone/>
            </a:pPr>
            <a:r>
              <a:rPr lang="ru-RU" dirty="0" smtClean="0"/>
              <a:t>1</a:t>
            </a:r>
            <a:r>
              <a:rPr lang="ru-RU" dirty="0" smtClean="0"/>
              <a:t>) Включите </a:t>
            </a:r>
            <a:r>
              <a:rPr lang="ru-RU" dirty="0"/>
              <a:t>радио, телевизор, репродуктор радиотрансляции и слушайте сообщения и распоряжения управлений ГОЧС или местных органов власти.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</a:t>
            </a:r>
            <a:r>
              <a:rPr lang="ru-RU" dirty="0" smtClean="0"/>
              <a:t>) Закройте </a:t>
            </a:r>
            <a:r>
              <a:rPr lang="ru-RU" dirty="0"/>
              <a:t>окна, двери, зашторьте их плотной тканью или одеялом. Закройте вентиляционные люки, отдушины, заклейте щели в оконных рамах.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3</a:t>
            </a:r>
            <a:r>
              <a:rPr lang="ru-RU" dirty="0" smtClean="0"/>
              <a:t>) Уберите </a:t>
            </a:r>
            <a:r>
              <a:rPr lang="ru-RU" dirty="0"/>
              <a:t>продукты в холодильник или другие надёжные для защиты места.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4</a:t>
            </a:r>
            <a:r>
              <a:rPr lang="ru-RU" dirty="0" smtClean="0"/>
              <a:t>) Создайте </a:t>
            </a:r>
            <a:r>
              <a:rPr lang="ru-RU" dirty="0"/>
              <a:t>запас воды.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13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Советы по употреблению и хранению пищи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2052918"/>
            <a:ext cx="5883955" cy="4805082"/>
          </a:xfrm>
        </p:spPr>
        <p:txBody>
          <a:bodyPr/>
          <a:lstStyle/>
          <a:p>
            <a:r>
              <a:rPr lang="ru-RU" dirty="0" smtClean="0"/>
              <a:t>Продукты питания необходимо хранить в холодильниках</a:t>
            </a:r>
            <a:r>
              <a:rPr lang="ru-RU" dirty="0"/>
              <a:t>, закрытых ящиках, ларях, в подвалах, погребах или </a:t>
            </a:r>
            <a:r>
              <a:rPr lang="ru-RU" dirty="0" smtClean="0"/>
              <a:t>в упаковке, в которой продукты были </a:t>
            </a:r>
            <a:r>
              <a:rPr lang="ru-RU" dirty="0"/>
              <a:t>куплены в торговой сети</a:t>
            </a:r>
            <a:r>
              <a:rPr lang="ru-RU" dirty="0" smtClean="0"/>
              <a:t>.</a:t>
            </a:r>
          </a:p>
          <a:p>
            <a:r>
              <a:rPr lang="ru-RU" dirty="0" smtClean="0"/>
              <a:t>Однако </a:t>
            </a:r>
            <a:r>
              <a:rPr lang="ru-RU" dirty="0"/>
              <a:t>во всех случаях не помешает их проверка на загрязнённость с помощью бытовых дозиметров</a:t>
            </a:r>
            <a:r>
              <a:rPr lang="ru-RU" dirty="0" smtClean="0"/>
              <a:t>.</a:t>
            </a:r>
          </a:p>
          <a:p>
            <a:r>
              <a:rPr lang="ru-RU" dirty="0"/>
              <a:t>Пищу принимайте только в закрытых помещениях. Не лишним будет ещё раз помыть руки с мылом и прополоскать рот.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7267" y="1767910"/>
            <a:ext cx="4935559" cy="3172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8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130" y="0"/>
            <a:ext cx="9404723" cy="1400530"/>
          </a:xfrm>
        </p:spPr>
        <p:txBody>
          <a:bodyPr/>
          <a:lstStyle/>
          <a:p>
            <a:r>
              <a:rPr lang="ru-RU" dirty="0" smtClean="0"/>
              <a:t>Защита населения от радиоактивных загрязнений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400530"/>
            <a:ext cx="10772013" cy="5273402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При возвращении с улицы домой обмойте или оботрите мокрой тряпкой обувь. Верхнюю одежду вытряхните и почистите влажной щёткой, веником. Лицо, руки, шею тщательно обмойте, рот прополощите 0,5% -м раствором питьевой соды.</a:t>
            </a:r>
          </a:p>
          <a:p>
            <a:r>
              <a:rPr lang="ru-RU" dirty="0"/>
              <a:t>Во всех помещениях, где находятся люди, ежедневно проводите влажную уборку, желательно с применением моющих средств</a:t>
            </a:r>
            <a:r>
              <a:rPr lang="ru-RU" dirty="0" smtClean="0"/>
              <a:t>.</a:t>
            </a:r>
          </a:p>
          <a:p>
            <a:r>
              <a:rPr lang="ru-RU" dirty="0"/>
              <a:t>Применение противогазов, респираторов, </a:t>
            </a:r>
            <a:r>
              <a:rPr lang="ru-RU" dirty="0" err="1"/>
              <a:t>противопыльных</a:t>
            </a:r>
            <a:r>
              <a:rPr lang="ru-RU" dirty="0"/>
              <a:t> тканевых масок и ватно-марлевых повязок в значительной степени снизит (исключит) попадание радиоактивных веществ внутрь организма через органы дыхания.</a:t>
            </a:r>
          </a:p>
          <a:p>
            <a:r>
              <a:rPr lang="ru-RU" dirty="0"/>
              <a:t>Для взрослых можно рекомендовать противогазы ГП-5, ГП-7, школьникам — ПДФ-Ш, ПДФ-2Ш, для детей дошкольного возраста — ПДФ-Д, ПДФ-2Д, до полутора лет — КЗД-4, КЗД-6. Из респираторов лучше всего использовать "Лепесток", </a:t>
            </a:r>
            <a:r>
              <a:rPr lang="ru-RU" dirty="0" smtClean="0"/>
              <a:t>Р-2</a:t>
            </a:r>
            <a:r>
              <a:rPr lang="ru-RU" dirty="0"/>
              <a:t>.</a:t>
            </a:r>
          </a:p>
          <a:p>
            <a:r>
              <a:rPr lang="ru-RU" dirty="0" err="1"/>
              <a:t>Противопыльная</a:t>
            </a:r>
            <a:r>
              <a:rPr lang="ru-RU" dirty="0"/>
              <a:t> тканевая маска и ватно-марлевая повязка обладают несколько меньшими защитными свойствами, но всё же в значительной мере защищают человека.</a:t>
            </a:r>
          </a:p>
        </p:txBody>
      </p:sp>
    </p:spTree>
    <p:extLst>
      <p:ext uri="{BB962C8B-B14F-4D97-AF65-F5344CB8AC3E}">
        <p14:creationId xmlns:p14="http://schemas.microsoft.com/office/powerpoint/2010/main" val="1488377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0620" y="0"/>
            <a:ext cx="9404723" cy="1400530"/>
          </a:xfrm>
        </p:spPr>
        <p:txBody>
          <a:bodyPr/>
          <a:lstStyle/>
          <a:p>
            <a:r>
              <a:rPr lang="ru-RU" dirty="0" smtClean="0"/>
              <a:t>Эвакуация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4118" y="938151"/>
            <a:ext cx="6008914" cy="6565847"/>
          </a:xfrm>
        </p:spPr>
        <p:txBody>
          <a:bodyPr>
            <a:normAutofit/>
          </a:bodyPr>
          <a:lstStyle/>
          <a:p>
            <a:r>
              <a:rPr lang="ru-RU" dirty="0"/>
              <a:t>В районах сильного радиоактивного загрязнения в результате аварии на АЭС население должно быть эвакуировано в максимально короткие сроки. Жители прилегающих районов, где мощность дозы излучения не превышает 5 </a:t>
            </a:r>
            <a:r>
              <a:rPr lang="ru-RU" dirty="0" err="1"/>
              <a:t>мР</a:t>
            </a:r>
            <a:r>
              <a:rPr lang="ru-RU" dirty="0"/>
              <a:t>/ч (так называемые районы строгого контроля), должны выполнять гигиенические требования, в частности, ежедневно проводить влажную уборку жилых помещений, как можно чаще мыть руки с мылом, соблюдать правила хранения продуктов питания и воды. Эти правила жизнедеятельности разработаны органами здравоохранения. Ими же проводится йодная профилактика населения.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9864" y="1400530"/>
            <a:ext cx="5932334" cy="4822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08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5130" y="-105423"/>
            <a:ext cx="9404723" cy="1400530"/>
          </a:xfrm>
        </p:spPr>
        <p:txBody>
          <a:bodyPr/>
          <a:lstStyle/>
          <a:p>
            <a:r>
              <a:rPr lang="ru-RU" dirty="0" smtClean="0"/>
              <a:t>Меры личной гигиены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605642"/>
            <a:ext cx="12029704" cy="625235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Независимо от принятого способа дезактивации мясо сначала разрезают на небольшие тонкие куски или протирают, тщательно промывая чистой водой. После извлечения мяса из бульона, рассола промывают чистой водой и подвергают дозиметрическому контролю. Радиоактивность мяса в процессе варки (при соотношении 1: 3 мяса к воде) снижается примерно на 50%, а при мокром посоле (при таком же соотношении) — на 70—90% в течение 2-3 суток, со сменой рассола каждые 24 часа.</a:t>
            </a:r>
          </a:p>
          <a:p>
            <a:r>
              <a:rPr lang="ru-RU" dirty="0"/>
              <a:t>Бульон после варки, вода после вымачивания мяса из употребления исключаются.</a:t>
            </a:r>
          </a:p>
          <a:p>
            <a:r>
              <a:rPr lang="ru-RU" dirty="0"/>
              <a:t>При загрязнении мяса радионуклидами стронция-90 хороший эффект даёт обвалка (отделение мяса от костей). В этом случае большой процент радионуклидов остаётся в костях, которые утилизируются, а мясо после радиометрического анализа подвергается дезактивации вышеуказанными способами или передаётся для технологической переработки без ограничений.</a:t>
            </a:r>
          </a:p>
          <a:p>
            <a:r>
              <a:rPr lang="ru-RU" dirty="0"/>
              <a:t>Рекомендуется исключить купание в открытых водоёмах, особенно озёрах, прудах, водохранилищах до проверки степени их радиоактивного загрязнения. При возвращении с улицы домой обмойте или оботрите мокрой тряпкой обувь. Верхнюю одежду вытряхните и почистите влажной щёткой, веником. Лицо, руки, шею тщательно обмойте, рот прополощите 0,5% -м раствором питьевой соды.</a:t>
            </a:r>
          </a:p>
          <a:p>
            <a:r>
              <a:rPr lang="ru-RU" dirty="0"/>
              <a:t>Во всех помещениях, где находятся люди, ежедневно проводите влажную уборку, желательно с применением моющих средств.</a:t>
            </a:r>
          </a:p>
        </p:txBody>
      </p:sp>
    </p:spTree>
    <p:extLst>
      <p:ext uri="{BB962C8B-B14F-4D97-AF65-F5344CB8AC3E}">
        <p14:creationId xmlns:p14="http://schemas.microsoft.com/office/powerpoint/2010/main" val="2846682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Защитные средства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61111" y="332509"/>
            <a:ext cx="5487493" cy="6436426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Применение противогазов, респираторов, </a:t>
            </a:r>
            <a:r>
              <a:rPr lang="ru-RU" dirty="0" err="1"/>
              <a:t>противопыльных</a:t>
            </a:r>
            <a:r>
              <a:rPr lang="ru-RU" dirty="0"/>
              <a:t> тканевых масок и ватно-марлевых повязок в значительной степени снизит (исключит) попадание радиоактивных веществ внутрь организма через органы дыхания.</a:t>
            </a:r>
          </a:p>
          <a:p>
            <a:r>
              <a:rPr lang="ru-RU" dirty="0"/>
              <a:t>Для взрослых можно рекомендовать противогазы ГП-5, ГП-7, школьникам — ПДФ-Ш, ПДФ-2Ш, для детей дошкольного возраста — ПДФ-Д, ПДФ-2Д, до полутора лет — КЗД-4, КЗД-6. Из респираторов лучше всего использовать "Лепесток", Р-2, Р-2Д, "Кама", можно РПГ-67.</a:t>
            </a:r>
          </a:p>
          <a:p>
            <a:r>
              <a:rPr lang="ru-RU" dirty="0" err="1"/>
              <a:t>Противопыльная</a:t>
            </a:r>
            <a:r>
              <a:rPr lang="ru-RU" dirty="0"/>
              <a:t> тканевая маска и ватно-марлевая повязка обла­дают несколько меньшими защитными свойствами, но всё же в значительной мере защищают человека.</a:t>
            </a:r>
          </a:p>
          <a:p>
            <a:r>
              <a:rPr lang="ru-RU" dirty="0"/>
              <a:t>Чтобы избежать поражения кожных покровов, надо использовать плащи с капюшонами, накидки, комбинезоны, резиновую обувь, перчатки.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585" y="1817834"/>
            <a:ext cx="571500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964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1) халатность работников станции</a:t>
            </a:r>
          </a:p>
          <a:p>
            <a:r>
              <a:rPr lang="ru-RU" dirty="0" smtClean="0"/>
              <a:t>2) не годность оборудования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617" y="1853248"/>
            <a:ext cx="5600577" cy="4204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63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68</TotalTime>
  <Words>890</Words>
  <Application>Microsoft Office PowerPoint</Application>
  <PresentationFormat>Широкоэкранный</PresentationFormat>
  <Paragraphs>42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Ион</vt:lpstr>
      <vt:lpstr> План действий при аварии на радиоционно- опасном объекте</vt:lpstr>
      <vt:lpstr>Действие сотрудников и населения при получении сообщения о аварии на РОО</vt:lpstr>
      <vt:lpstr>Обеспечение защиты дома</vt:lpstr>
      <vt:lpstr>Советы по употреблению и хранению пищи</vt:lpstr>
      <vt:lpstr>Защита населения от радиоактивных загрязнений </vt:lpstr>
      <vt:lpstr>Эвакуация</vt:lpstr>
      <vt:lpstr>Меры личной гигиены</vt:lpstr>
      <vt:lpstr>Защитные средства</vt:lpstr>
      <vt:lpstr>Причины</vt:lpstr>
      <vt:lpstr>Заключение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 действий при аварии на радиоционно опасном объекте</dc:title>
  <dc:creator>ASrocK 970 pro 3</dc:creator>
  <cp:lastModifiedBy>AA</cp:lastModifiedBy>
  <cp:revision>10</cp:revision>
  <dcterms:created xsi:type="dcterms:W3CDTF">2014-12-18T16:07:03Z</dcterms:created>
  <dcterms:modified xsi:type="dcterms:W3CDTF">2015-03-02T08:33:48Z</dcterms:modified>
</cp:coreProperties>
</file>