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217025" cy="69119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4527-00C9-4FA2-8B5B-3DC7DC10A81A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6DFC-DF9F-42B6-BB5A-DB5A9DDC2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7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671" y="367999"/>
            <a:ext cx="7949684" cy="1335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3671" y="1839993"/>
            <a:ext cx="7949684" cy="4385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33670" y="6406377"/>
            <a:ext cx="2073831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E4527-00C9-4FA2-8B5B-3DC7DC10A81A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53140" y="6406377"/>
            <a:ext cx="3110746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09524" y="6406377"/>
            <a:ext cx="2073831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96DFC-DF9F-42B6-BB5A-DB5A9DDC2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28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91286" rtl="0" eaLnBrk="1" latinLnBrk="0" hangingPunct="1">
        <a:lnSpc>
          <a:spcPct val="90000"/>
        </a:lnSpc>
        <a:spcBef>
          <a:spcPct val="0"/>
        </a:spcBef>
        <a:buNone/>
        <a:defRPr sz="33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2822" indent="-172822" algn="l" defTabSz="691286" rtl="0" eaLnBrk="1" latinLnBrk="0" hangingPunct="1">
        <a:lnSpc>
          <a:spcPct val="90000"/>
        </a:lnSpc>
        <a:spcBef>
          <a:spcPts val="756"/>
        </a:spcBef>
        <a:buFont typeface="Arial" panose="020B0604020202020204" pitchFamily="34" charset="0"/>
        <a:buChar char="•"/>
        <a:defRPr sz="2117" kern="1200">
          <a:solidFill>
            <a:schemeClr val="tx1"/>
          </a:solidFill>
          <a:latin typeface="+mn-lt"/>
          <a:ea typeface="+mn-ea"/>
          <a:cs typeface="+mn-cs"/>
        </a:defRPr>
      </a:lvl1pPr>
      <a:lvl2pPr marL="518465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209751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555394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901038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246681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592324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937967" indent="-172822" algn="l" defTabSz="691286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5643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1286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6930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2573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28216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3859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19502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65146" algn="l" defTabSz="691286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60758"/>
      </p:ext>
    </p:extLst>
  </p:cSld>
  <p:clrMapOvr>
    <a:masterClrMapping/>
  </p:clrMapOvr>
  <p:transition spd="med">
    <p:wheel spokes="3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  10</a:t>
            </a:r>
            <a:r>
              <a:rPr lang="ru-RU" sz="4000" smtClean="0">
                <a:solidFill>
                  <a:schemeClr val="folHlink"/>
                </a:solidFill>
              </a:rPr>
              <a:t> </a:t>
            </a:r>
            <a:br>
              <a:rPr lang="ru-RU" sz="40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33572"/>
      </p:ext>
    </p:extLst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20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</a:rPr>
              <a:t> </a:t>
            </a:r>
            <a:r>
              <a:rPr lang="ru-RU" sz="48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23396"/>
      </p:ext>
    </p:extLst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30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</a:rPr>
              <a:t> </a:t>
            </a:r>
            <a:r>
              <a:rPr lang="ru-RU" sz="48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78905"/>
      </p:ext>
    </p:extLst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40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0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79577"/>
      </p:ext>
    </p:extLst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50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</a:rPr>
              <a:t> </a:t>
            </a:r>
            <a:r>
              <a:rPr lang="ru-RU" sz="48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64038"/>
      </p:ext>
    </p:extLst>
  </p:cSld>
  <p:clrMapOvr>
    <a:masterClrMapping/>
  </p:clrMapOvr>
  <p:transition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60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</a:rPr>
              <a:t> </a:t>
            </a:r>
            <a:r>
              <a:rPr lang="ru-RU" sz="4800" smtClean="0">
                <a:solidFill>
                  <a:srgbClr val="FF0000"/>
                </a:solidFill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Флаги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54015"/>
      </p:ext>
    </p:extLst>
  </p:cSld>
  <p:clrMapOvr>
    <a:masterClrMapping/>
  </p:clrMapOvr>
  <p:transition>
    <p:wheel spokes="2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10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72758"/>
      </p:ext>
    </p:extLst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20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331914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smtClean="0">
                <a:solidFill>
                  <a:schemeClr val="folHlink"/>
                </a:solidFill>
                <a:latin typeface="Arial Black" pitchFamily="34" charset="0"/>
              </a:rPr>
              <a:t>30</a:t>
            </a:r>
            <a:r>
              <a:rPr lang="ru-RU" sz="47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47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000" dirty="0">
              <a:solidFill>
                <a:schemeClr val="folHlink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47632"/>
      </p:ext>
    </p:extLst>
  </p:cSld>
  <p:clrMapOvr>
    <a:masterClrMapping/>
  </p:clrMapOvr>
  <p:transition>
    <p:split orient="vert"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40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 </a:t>
            </a:r>
            <a:r>
              <a:rPr lang="ru-RU" sz="40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800" dirty="0">
              <a:solidFill>
                <a:schemeClr val="folHlink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29665"/>
      </p:ext>
    </p:extLst>
  </p:cSld>
  <p:clrMapOvr>
    <a:masterClrMapping/>
  </p:clrMapOvr>
  <p:transition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6364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50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000" dirty="0">
              <a:solidFill>
                <a:schemeClr val="folHlink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78682"/>
      </p:ext>
    </p:extLst>
  </p:cSld>
  <p:clrMapOvr>
    <a:masterClrMapping/>
  </p:clrMapOvr>
  <p:transition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60</a:t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 </a:t>
            </a:r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u="sng" smtClean="0">
                <a:solidFill>
                  <a:srgbClr val="FF0000"/>
                </a:solidFill>
                <a:effectLst/>
              </a:rPr>
              <a:t>Герб </a:t>
            </a:r>
            <a:endParaRPr lang="ru-RU" sz="4800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3113"/>
      </p:ext>
    </p:extLst>
  </p:cSld>
  <p:clrMapOvr>
    <a:masterClrMapping/>
  </p:clrMapOvr>
  <p:transition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26616"/>
      </p:ext>
    </p:extLst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u="sng" smtClean="0"/>
              <a:t>«Символика моей страны»</a:t>
            </a:r>
            <a:endParaRPr lang="ru-RU" sz="5400" u="sng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41704"/>
      </p:ext>
    </p:extLst>
  </p:cSld>
  <p:clrMapOvr>
    <a:masterClrMapping/>
  </p:clrMapOvr>
  <p:transition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10</a:t>
            </a: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6600" smtClean="0">
                <a:solidFill>
                  <a:srgbClr val="FF0000"/>
                </a:solidFill>
                <a:effectLst/>
              </a:rPr>
              <a:t> 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Все о гимне </a:t>
            </a: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endParaRPr lang="ru-RU" sz="4800" b="0" dirty="0"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04093"/>
      </p:ext>
    </p:extLst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313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>30</a:t>
            </a:r>
            <a: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800" smtClean="0">
                <a:solidFill>
                  <a:schemeClr val="folHlink"/>
                </a:solidFill>
                <a:latin typeface="Arial Black" pitchFamily="34" charset="0"/>
              </a:rPr>
            </a:br>
            <a:r>
              <a:rPr lang="ru-RU" sz="6600" smtClean="0">
                <a:solidFill>
                  <a:srgbClr val="FF0000"/>
                </a:solidFill>
                <a:effectLst/>
              </a:rPr>
              <a:t> </a:t>
            </a:r>
            <a:r>
              <a:rPr lang="ru-RU" sz="4800" smtClean="0">
                <a:solidFill>
                  <a:srgbClr val="FF0000"/>
                </a:solidFill>
                <a:effectLst/>
              </a:rPr>
              <a:t>Все о гимне </a:t>
            </a:r>
            <a: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  <a:t/>
            </a:r>
            <a:br>
              <a:rPr lang="ru-RU" sz="4800" smtClean="0">
                <a:solidFill>
                  <a:schemeClr val="folHlink"/>
                </a:solidFill>
                <a:latin typeface="Arial Black" pitchFamily="34" charset="0"/>
              </a:rPr>
            </a:br>
            <a:endParaRPr lang="ru-RU" sz="4800" b="0" dirty="0"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71389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solidFill>
                  <a:schemeClr val="folHlink"/>
                </a:solidFill>
                <a:latin typeface="Times New Roman" pitchFamily="18" charset="0"/>
              </a:rPr>
              <a:t>Назовите автора текста гимна РФ</a:t>
            </a:r>
            <a:endParaRPr lang="ru-RU" sz="7200" b="0" dirty="0">
              <a:effectLst/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39202"/>
      </p:ext>
    </p:extLst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70987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7025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27396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Произвольный</PresentationFormat>
  <Paragraphs>16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«Символика моей страны»</vt:lpstr>
      <vt:lpstr>     10  Все о гимне  </vt:lpstr>
      <vt:lpstr>Презентация PowerPoint</vt:lpstr>
      <vt:lpstr>     30  Все о гимне  </vt:lpstr>
      <vt:lpstr>Назовите автора текста гимна РФ</vt:lpstr>
      <vt:lpstr>Презентация PowerPoint</vt:lpstr>
      <vt:lpstr>Презентация PowerPoint</vt:lpstr>
      <vt:lpstr>  10   Флаги </vt:lpstr>
      <vt:lpstr>20   Флаги </vt:lpstr>
      <vt:lpstr>30   Флаги </vt:lpstr>
      <vt:lpstr>40  Флаги </vt:lpstr>
      <vt:lpstr>50   Флаги </vt:lpstr>
      <vt:lpstr>60   Флаги </vt:lpstr>
      <vt:lpstr>10  Герб </vt:lpstr>
      <vt:lpstr>20  Герб </vt:lpstr>
      <vt:lpstr>30  Герб </vt:lpstr>
      <vt:lpstr>40   Герб </vt:lpstr>
      <vt:lpstr>50  Герб </vt:lpstr>
      <vt:lpstr>60   Герб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AA</dc:creator>
  <cp:lastModifiedBy>AA</cp:lastModifiedBy>
  <cp:revision>1</cp:revision>
  <dcterms:created xsi:type="dcterms:W3CDTF">2015-03-13T17:14:03Z</dcterms:created>
  <dcterms:modified xsi:type="dcterms:W3CDTF">2015-03-13T17:14:04Z</dcterms:modified>
</cp:coreProperties>
</file>