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554D7-632D-4A46-9494-BDD3C52BDE61}" type="datetimeFigureOut">
              <a:rPr lang="ru-RU" smtClean="0"/>
              <a:t>22.04.2015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23813-6FA8-4B8A-B4CF-F666E9EC58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6533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C554D7-632D-4A46-9494-BDD3C52BDE61}" type="datetimeFigureOut">
              <a:rPr lang="ru-RU" smtClean="0"/>
              <a:t>22.04.2015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E23813-6FA8-4B8A-B4CF-F666E9EC58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4271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mtClean="0">
                <a:solidFill>
                  <a:srgbClr val="0000FF"/>
                </a:solidFill>
              </a:rPr>
              <a:t> </a:t>
            </a:r>
            <a:r>
              <a:rPr lang="ru-RU" altLang="ru-RU" b="1" smtClean="0">
                <a:solidFill>
                  <a:srgbClr val="0000FF"/>
                </a:solidFill>
              </a:rPr>
              <a:t>А нам нужна одна Победа…</a:t>
            </a:r>
            <a:endParaRPr lang="ru-RU" altLang="ru-RU" b="1" dirty="0">
              <a:solidFill>
                <a:srgbClr val="0000FF"/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87835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7059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207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7711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78785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7171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0799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89281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89024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5995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4560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03561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48524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9018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2118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56626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6540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7089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90079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13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817750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</Words>
  <Application>Microsoft Office PowerPoint</Application>
  <PresentationFormat>Экран (4:3)</PresentationFormat>
  <Paragraphs>1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5" baseType="lpstr">
      <vt:lpstr>Arial</vt:lpstr>
      <vt:lpstr>Calibri</vt:lpstr>
      <vt:lpstr>Calibri Light</vt:lpstr>
      <vt:lpstr>Тема Office</vt:lpstr>
      <vt:lpstr> А нам нужна одна Победа…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А нам нужна одна Победа…</dc:title>
  <dc:creator>AA</dc:creator>
  <cp:lastModifiedBy>AA</cp:lastModifiedBy>
  <cp:revision>1</cp:revision>
  <dcterms:created xsi:type="dcterms:W3CDTF">2015-04-22T19:20:54Z</dcterms:created>
  <dcterms:modified xsi:type="dcterms:W3CDTF">2015-04-22T19:20:54Z</dcterms:modified>
</cp:coreProperties>
</file>