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8430-284F-4945-B3E2-4D9C9C06B734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A12D3-2E65-4AE0-8D0B-A3CE741DC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369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08430-284F-4945-B3E2-4D9C9C06B734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A12D3-2E65-4AE0-8D0B-A3CE741DC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06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usinessoffers.ru/portal/viewoffer.asp?id=384986" TargetMode="External"/><Relationship Id="rId3" Type="http://schemas.openxmlformats.org/officeDocument/2006/relationships/hyperlink" Target="http://www.dietaonline.ru/community/post.php?topic_id=23303&amp;page=2" TargetMode="External"/><Relationship Id="rId7" Type="http://schemas.openxmlformats.org/officeDocument/2006/relationships/hyperlink" Target="http://medpain.net/zdorovoe-pitanie/kislomolochnye-produkty/" TargetMode="External"/><Relationship Id="rId2" Type="http://schemas.openxmlformats.org/officeDocument/2006/relationships/hyperlink" Target="http://www.riasamara.ru/rus/news/region/society/article46983.s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povarenok.ru/recipes/show/45844/" TargetMode="External"/><Relationship Id="rId11" Type="http://schemas.openxmlformats.org/officeDocument/2006/relationships/image" Target="../media/image14.jpeg"/><Relationship Id="rId5" Type="http://schemas.openxmlformats.org/officeDocument/2006/relationships/hyperlink" Target="http://www.galya.ru/catd_new_page.php?dlimit=25&amp;p=1&amp;id=2871966" TargetMode="External"/><Relationship Id="rId10" Type="http://schemas.openxmlformats.org/officeDocument/2006/relationships/hyperlink" Target="http://rastimdetok.ru/2010/07/03/zdorovoje_pitanije_dlja_djetjej" TargetMode="External"/><Relationship Id="rId4" Type="http://schemas.openxmlformats.org/officeDocument/2006/relationships/hyperlink" Target="http://www.povarenok.ru/recipes/show/41712/" TargetMode="External"/><Relationship Id="rId9" Type="http://schemas.openxmlformats.org/officeDocument/2006/relationships/hyperlink" Target="http://www.kluchzdorovia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Внеклассное занятие</a:t>
            </a:r>
            <a:endParaRPr lang="ru-RU" alt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663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580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5546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201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72635"/>
      </p:ext>
    </p:extLst>
  </p:cSld>
  <p:clrMapOvr>
    <a:masterClrMapping/>
  </p:clrMapOvr>
  <p:transition spd="slow" advClick="0" advTm="4000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alt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ресурсы</a:t>
            </a:r>
            <a:br>
              <a:rPr lang="ru-RU" alt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smtClean="0"/>
              <a:t>Используемые ресурсы</a:t>
            </a:r>
            <a:r>
              <a:rPr lang="ru-RU" altLang="ru-RU" sz="2800" smtClean="0"/>
              <a:t> </a:t>
            </a:r>
            <a:r>
              <a:rPr lang="ru-RU" altLang="ru-RU" sz="2800" i="1" smtClean="0"/>
              <a:t>(Слайд 24)</a:t>
            </a:r>
            <a:r>
              <a:rPr lang="ru-RU" altLang="ru-RU" sz="2800" smtClean="0"/>
              <a:t/>
            </a:r>
            <a:br>
              <a:rPr lang="ru-RU" altLang="ru-RU" sz="2800" smtClean="0"/>
            </a:br>
            <a:r>
              <a:rPr lang="ru-RU" altLang="ru-RU" sz="2800" i="1" smtClean="0"/>
              <a:t> </a:t>
            </a:r>
            <a:br>
              <a:rPr lang="ru-RU" altLang="ru-RU" sz="2800" i="1" smtClean="0"/>
            </a:br>
            <a:r>
              <a:rPr lang="ru-RU" altLang="ru-RU" sz="2800" i="1" smtClean="0"/>
              <a:t/>
            </a:r>
            <a:br>
              <a:rPr lang="ru-RU" altLang="ru-RU" sz="2800" i="1" smtClean="0"/>
            </a:br>
            <a:r>
              <a:rPr lang="ru-RU" altLang="ru-RU" sz="2800" i="1" smtClean="0"/>
              <a:t/>
            </a:r>
            <a:br>
              <a:rPr lang="ru-RU" altLang="ru-RU" sz="2800" i="1" smtClean="0"/>
            </a:br>
            <a:r>
              <a:rPr lang="ru-RU" altLang="ru-RU" sz="2800" i="1" smtClean="0"/>
              <a:t/>
            </a:r>
            <a:br>
              <a:rPr lang="ru-RU" altLang="ru-RU" sz="2800" i="1" smtClean="0"/>
            </a:br>
            <a:r>
              <a:rPr lang="ru-RU" altLang="ru-RU" sz="2800" i="1" smtClean="0"/>
              <a:t/>
            </a:r>
            <a:br>
              <a:rPr lang="ru-RU" altLang="ru-RU" sz="2800" i="1" smtClean="0"/>
            </a:br>
            <a:r>
              <a:rPr lang="ru-RU" altLang="ru-RU" sz="2800" i="1" smtClean="0"/>
              <a:t/>
            </a:r>
            <a:br>
              <a:rPr lang="ru-RU" altLang="ru-RU" sz="2800" i="1" smtClean="0"/>
            </a:br>
            <a:r>
              <a:rPr lang="ru-RU" altLang="ru-RU" sz="2800" i="1" smtClean="0"/>
              <a:t/>
            </a:r>
            <a:br>
              <a:rPr lang="ru-RU" altLang="ru-RU" sz="2800" i="1" smtClean="0"/>
            </a:br>
            <a:r>
              <a:rPr lang="ru-RU" altLang="ru-RU" sz="2800" i="1" smtClean="0"/>
              <a:t/>
            </a:r>
            <a:br>
              <a:rPr lang="ru-RU" altLang="ru-RU" sz="2800" i="1" smtClean="0"/>
            </a:br>
            <a:r>
              <a:rPr lang="ru-RU" altLang="ru-RU" sz="2800" i="1" smtClean="0"/>
              <a:t/>
            </a:r>
            <a:br>
              <a:rPr lang="ru-RU" altLang="ru-RU" sz="2800" i="1" smtClean="0"/>
            </a:br>
            <a:r>
              <a:rPr lang="ru-RU" altLang="ru-RU" sz="2800" i="1" smtClean="0"/>
              <a:t>             </a:t>
            </a:r>
            <a:r>
              <a:rPr lang="ru-RU" alt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ресурсы:</a:t>
            </a:r>
            <a:r>
              <a:rPr lang="ru-RU" altLang="ru-RU" sz="2800" i="1" smtClean="0"/>
              <a:t/>
            </a:r>
            <a:br>
              <a:rPr lang="ru-RU" altLang="ru-RU" sz="2800" i="1" smtClean="0"/>
            </a:b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1800" b="1" u="sng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http://www.riasamara.ru/rus/news/region/society/article46983.shtml</a:t>
            </a: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1800" b="1" u="sng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http://www.dietaonline.ru/community/post.php?topic_id=23303&amp;page=2</a:t>
            </a: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1800" b="1" u="sng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http://www.povarenok.ru/recipes/show/41712/</a:t>
            </a: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1800" b="1" u="sng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http://www.galya.ru/catd_new_page.php?dlimit=25&amp;p=1&amp;id=2871966</a:t>
            </a: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1800" b="1" u="sng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http://www.povarenok.ru/recipes/show/45844/</a:t>
            </a: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1800" b="1" u="sng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http://medpain.net/zdorovoe-pitanie/kislomolochnye-produkty/</a:t>
            </a: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1800" b="1" u="sng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http://www.businessoffers.ru/portal/viewoffer.asp?id=384986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1800" b="1" u="sng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www.kluchzdorovia.ru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1800" b="1" u="sng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http://rastimdetok.ru/2010/07/03/zdorovoje_pitanije_dlja_djetjej</a:t>
            </a:r>
            <a:endParaRPr lang="ru-RU" altLang="ru-RU" sz="1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988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быть здоровым, красивым </a:t>
            </a:r>
            <a:br>
              <a:rPr lang="ru-RU" altLang="ru-RU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сильным нужно:</a:t>
            </a:r>
            <a:endParaRPr lang="ru-RU" altLang="ru-RU" sz="36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962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92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smtClean="0">
                <a:solidFill>
                  <a:srgbClr val="FF0000"/>
                </a:solidFill>
              </a:rPr>
              <a:t>ПРАВИЛА ПИТАНИЯ:</a:t>
            </a:r>
            <a:endParaRPr lang="ru-RU" altLang="ru-RU" sz="3600" b="1" smtClean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183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 smtClean="0"/>
              <a:t>Составь пословицу из слов:</a:t>
            </a:r>
            <a:endParaRPr lang="ru-RU" altLang="ru-RU" sz="3200" b="1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46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288631"/>
      </p:ext>
    </p:extLst>
  </p:cSld>
  <p:clrMapOvr>
    <a:masterClrMapping/>
  </p:clrMapOvr>
  <p:transition spd="slow" advClick="0" advTm="3000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96976"/>
      </p:ext>
    </p:extLst>
  </p:cSld>
  <p:clrMapOvr>
    <a:masterClrMapping/>
  </p:clrMapOvr>
  <p:transition spd="slow" advClick="0" advTm="5000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381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850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Office PowerPoint</Application>
  <PresentationFormat>Экран (4:3)</PresentationFormat>
  <Paragraphs>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               Внеклассное занятие</vt:lpstr>
      <vt:lpstr>Чтобы быть здоровым, красивым  и сильным нужно:</vt:lpstr>
      <vt:lpstr>Презентация PowerPoint</vt:lpstr>
      <vt:lpstr>ПРАВИЛА ПИТАНИЯ:</vt:lpstr>
      <vt:lpstr>Составь пословицу из слов: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Используемые ресурсы Используемые ресурсы (Слайд 24)                        Используемые ресурсы:  1)http://www.riasamara.ru/rus/news/region/society/article46983.shtml  2)http://www.dietaonline.ru/community/post.php?topic_id=23303&amp;page=2  3)http://www.povarenok.ru/recipes/show/41712/   4)http://www.galya.ru/catd_new_page.php?dlimit=25&amp;p=1&amp;id=2871966  5)http://www.povarenok.ru/recipes/show/45844/  6)http://medpain.net/zdorovoe-pitanie/kislomolochnye-produkty/  7)http://www.businessoffers.ru/portal/viewoffer.asp?id=384986 8)www.kluchzdorovia.ru  9)http://rastimdetok.ru/2010/07/03/zdorovoje_pitanije_dlja_djetjej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Внеклассное занятие</dc:title>
  <dc:creator>AA</dc:creator>
  <cp:lastModifiedBy>AA</cp:lastModifiedBy>
  <cp:revision>1</cp:revision>
  <dcterms:created xsi:type="dcterms:W3CDTF">2015-04-22T20:59:39Z</dcterms:created>
  <dcterms:modified xsi:type="dcterms:W3CDTF">2015-04-22T20:59:40Z</dcterms:modified>
</cp:coreProperties>
</file>