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A6E0B-D4DF-47CB-8BD8-12B1F4A8BCB9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A7B0D-9E4A-492B-9E3F-F7C6179F8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336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EA6E0B-D4DF-47CB-8BD8-12B1F4A8BCB9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A7B0D-9E4A-492B-9E3F-F7C6179F8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486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9600" b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апреля-</a:t>
            </a:r>
            <a:endParaRPr lang="ru-RU" sz="96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12487"/>
      </p:ext>
    </p:extLst>
  </p:cSld>
  <p:clrMapOvr>
    <a:masterClrMapping/>
  </p:clrMapOvr>
  <p:transition spd="slow"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Юрий Алексеевич Гагарин</a:t>
            </a:r>
            <a:endParaRPr lang="ru-RU" sz="480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08625"/>
      </p:ext>
    </p:extLst>
  </p:cSld>
  <p:clrMapOvr>
    <a:masterClrMapping/>
  </p:clrMapOvr>
  <p:transition spd="slow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34319"/>
      </p:ext>
    </p:extLst>
  </p:cSld>
  <p:clrMapOvr>
    <a:masterClrMapping/>
  </p:clrMapOvr>
  <p:transition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2800" b="1" smtClean="0">
                <a:solidFill>
                  <a:srgbClr val="002060"/>
                </a:solidFill>
              </a:rPr>
              <a:t>Земля узнала Человека, проложившего дорогу в космос. Он стал героем всей Земли</a:t>
            </a:r>
            <a:endParaRPr lang="ru-RU" altLang="ru-RU" sz="2800" b="1" smtClean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12478"/>
      </p:ext>
    </p:extLst>
  </p:cSld>
  <p:clrMapOvr>
    <a:masterClrMapping/>
  </p:clrMapOvr>
  <p:transition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48115"/>
      </p:ext>
    </p:extLst>
  </p:cSld>
  <p:clrMapOvr>
    <a:masterClrMapping/>
  </p:clrMapOvr>
  <p:transition spd="slow">
    <p:newsfla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Юрий Гагарин – наш герой</a:t>
            </a:r>
            <a:endParaRPr lang="ru-RU" sz="6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964916"/>
      </p:ext>
    </p:extLst>
  </p:cSld>
  <p:clrMapOvr>
    <a:masterClrMapping/>
  </p:clrMapOvr>
  <p:transition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26822"/>
      </p:ext>
    </p:extLst>
  </p:cSld>
  <p:clrMapOvr>
    <a:masterClrMapping/>
  </p:clrMapOvr>
  <p:transition>
    <p:cover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23671"/>
      </p:ext>
    </p:extLst>
  </p:cSld>
  <p:clrMapOvr>
    <a:masterClrMapping/>
  </p:clrMapOvr>
  <p:transition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71918"/>
      </p:ext>
    </p:extLst>
  </p:cSld>
  <p:clrMapOvr>
    <a:masterClrMapping/>
  </p:clrMapOvr>
  <p:transition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15640"/>
      </p:ext>
    </p:extLst>
  </p:cSld>
  <p:clrMapOvr>
    <a:masterClrMapping/>
  </p:clrMapOvr>
  <p:transition>
    <p:cover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060295"/>
      </p:ext>
    </p:extLst>
  </p:cSld>
  <p:clrMapOvr>
    <a:masterClrMapping/>
  </p:clrMapOvr>
  <p:transition>
    <p:cover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813888"/>
      </p:ext>
    </p:extLst>
  </p:cSld>
  <p:clrMapOvr>
    <a:masterClrMapping/>
  </p:clrMapOvr>
  <p:transition spd="slow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86602"/>
      </p:ext>
    </p:extLst>
  </p:cSld>
  <p:clrMapOvr>
    <a:masterClrMapping/>
  </p:clrMapOvr>
  <p:transition>
    <p:cover dir="l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z="4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29078"/>
      </p:ext>
    </p:extLst>
  </p:cSld>
  <p:clrMapOvr>
    <a:masterClrMapping/>
  </p:clrMapOvr>
  <p:transition>
    <p:cover dir="l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КАНДИДАТЫ В КОСМОНАВТЫ</a:t>
            </a:r>
            <a:endParaRPr lang="ru-RU" sz="3200" b="1" dirty="0" smtClean="0">
              <a:solidFill>
                <a:srgbClr val="00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052456"/>
      </p:ext>
    </p:extLst>
  </p:cSld>
  <p:clrMapOvr>
    <a:masterClrMapping/>
  </p:clrMapOvr>
  <p:transition>
    <p:cover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787794"/>
      </p:ext>
    </p:extLst>
  </p:cSld>
  <p:clrMapOvr>
    <a:masterClrMapping/>
  </p:clrMapOvr>
  <p:transition>
    <p:cover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800" smtClean="0">
                <a:solidFill>
                  <a:srgbClr val="FFFF00"/>
                </a:solidFill>
              </a:rPr>
              <a:t/>
            </a:r>
            <a:br>
              <a:rPr lang="ru-RU" altLang="ru-RU" sz="4800" smtClean="0">
                <a:solidFill>
                  <a:srgbClr val="FFFF00"/>
                </a:solidFill>
              </a:rPr>
            </a:br>
            <a:r>
              <a:rPr lang="ru-RU" altLang="ru-RU" sz="4800" smtClean="0">
                <a:solidFill>
                  <a:srgbClr val="FFFF00"/>
                </a:solidFill>
              </a:rPr>
              <a:t/>
            </a:r>
            <a:br>
              <a:rPr lang="ru-RU" altLang="ru-RU" sz="4800" smtClean="0">
                <a:solidFill>
                  <a:srgbClr val="FFFF00"/>
                </a:solidFill>
              </a:rPr>
            </a:br>
            <a:r>
              <a:rPr lang="ru-RU" altLang="ru-RU" sz="4800" smtClean="0">
                <a:solidFill>
                  <a:srgbClr val="FFFF00"/>
                </a:solidFill>
              </a:rPr>
              <a:t/>
            </a:r>
            <a:br>
              <a:rPr lang="ru-RU" altLang="ru-RU" sz="4800" smtClean="0">
                <a:solidFill>
                  <a:srgbClr val="FFFF00"/>
                </a:solidFill>
              </a:rPr>
            </a:br>
            <a:r>
              <a:rPr lang="ru-RU" altLang="ru-RU" sz="4800" smtClean="0">
                <a:solidFill>
                  <a:srgbClr val="FFFF00"/>
                </a:solidFill>
              </a:rPr>
              <a:t/>
            </a:r>
            <a:br>
              <a:rPr lang="ru-RU" altLang="ru-RU" sz="4800" smtClean="0">
                <a:solidFill>
                  <a:srgbClr val="FFFF00"/>
                </a:solidFill>
              </a:rPr>
            </a:br>
            <a:r>
              <a:rPr lang="ru-RU" altLang="ru-RU" sz="4800" smtClean="0">
                <a:solidFill>
                  <a:srgbClr val="FFFF00"/>
                </a:solidFill>
              </a:rPr>
              <a:t/>
            </a:r>
            <a:br>
              <a:rPr lang="ru-RU" altLang="ru-RU" sz="4800" smtClean="0">
                <a:solidFill>
                  <a:srgbClr val="FFFF00"/>
                </a:solidFill>
              </a:rPr>
            </a:br>
            <a:r>
              <a:rPr lang="ru-RU" altLang="ru-RU" sz="4800" smtClean="0">
                <a:solidFill>
                  <a:srgbClr val="FFFF00"/>
                </a:solidFill>
              </a:rPr>
              <a:t>Подвиг нашего земляка</a:t>
            </a:r>
            <a:endParaRPr lang="ru-RU" altLang="ru-RU" sz="4800" smtClean="0">
              <a:solidFill>
                <a:srgbClr val="FFFF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115827"/>
      </p:ext>
    </p:extLst>
  </p:cSld>
  <p:clrMapOvr>
    <a:masterClrMapping/>
  </p:clrMapOvr>
  <p:transition spd="slow">
    <p:plu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ВАЛЕНТИНА ВЛАДИМИРОВНА ТЕРЕШКОВА</a:t>
            </a:r>
            <a:endParaRPr lang="ru-RU" sz="3600" b="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38898"/>
      </p:ext>
    </p:extLst>
  </p:cSld>
  <p:clrMapOvr>
    <a:masterClrMapping/>
  </p:clrMapOvr>
  <p:transition spd="slow"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sz="4000" smtClean="0"/>
              <a:t>Алексей Архипович Леонов</a:t>
            </a:r>
            <a:endParaRPr lang="ru-RU" altLang="ru-RU" sz="4000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639248"/>
      </p:ext>
    </p:extLst>
  </p:cSld>
  <p:clrMapOvr>
    <a:masterClrMapping/>
  </p:clrMapOvr>
  <p:transition spd="slow">
    <p:wheel spokes="8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65691"/>
      </p:ext>
    </p:extLst>
  </p:cSld>
  <p:clrMapOvr>
    <a:masterClrMapping/>
  </p:clrMapOvr>
  <p:transition spd="slow">
    <p:wheel spokes="8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04356"/>
      </p:ext>
    </p:extLst>
  </p:cSld>
  <p:clrMapOvr>
    <a:masterClrMapping/>
  </p:clrMapOvr>
  <p:transition spd="slow">
    <p:checke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44916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27623"/>
      </p:ext>
    </p:extLst>
  </p:cSld>
  <p:clrMapOvr>
    <a:masterClrMapping/>
  </p:clrMapOvr>
  <p:transition>
    <p:cover dir="r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867985"/>
      </p:ext>
    </p:extLst>
  </p:cSld>
  <p:clrMapOvr>
    <a:masterClrMapping/>
  </p:clrMapOvr>
  <p:transition spd="slow">
    <p:circl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2800" b="1" smtClean="0">
                <a:solidFill>
                  <a:schemeClr val="folHlink"/>
                </a:solidFill>
                <a:latin typeface="Arial" panose="020B0604020202020204" pitchFamily="34" charset="0"/>
              </a:rPr>
              <a:t>Место гибели Ю. Гагарина и В. Серёгина  Мемориал</a:t>
            </a:r>
            <a:endParaRPr lang="ru-RU" altLang="ru-RU" sz="2000" smtClean="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42596"/>
      </p:ext>
    </p:extLst>
  </p:cSld>
  <p:clrMapOvr>
    <a:masterClrMapping/>
  </p:clrMapOvr>
  <p:transition>
    <p:newsflash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96376"/>
      </p:ext>
    </p:extLst>
  </p:cSld>
  <p:clrMapOvr>
    <a:masterClrMapping/>
  </p:clrMapOvr>
  <p:transition>
    <p:newsfla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484902"/>
      </p:ext>
    </p:extLst>
  </p:cSld>
  <p:clrMapOvr>
    <a:masterClrMapping/>
  </p:clrMapOvr>
  <p:transition>
    <p:newsflash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541112"/>
      </p:ext>
    </p:extLst>
  </p:cSld>
  <p:clrMapOvr>
    <a:masterClrMapping/>
  </p:clrMapOvr>
  <p:transition>
    <p:newsflash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Памятник </a:t>
            </a:r>
            <a:br>
              <a:rPr lang="ru-RU" sz="2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Ю. Гагарину </a:t>
            </a:r>
            <a:br>
              <a:rPr lang="ru-RU" sz="2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0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в Харькове</a:t>
            </a:r>
            <a:endPara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26403"/>
      </p:ext>
    </p:extLst>
  </p:cSld>
  <p:clrMapOvr>
    <a:masterClrMapping/>
  </p:clrMapOvr>
  <p:transition>
    <p:newsflash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282164"/>
      </p:ext>
    </p:extLst>
  </p:cSld>
  <p:clrMapOvr>
    <a:masterClrMapping/>
  </p:clrMapOvr>
  <p:transition>
    <p:checker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936858"/>
      </p:ext>
    </p:extLst>
  </p:cSld>
  <p:clrMapOvr>
    <a:masterClrMapping/>
  </p:clrMapOvr>
  <p:transition>
    <p:checker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59893"/>
      </p:ext>
    </p:extLst>
  </p:cSld>
  <p:clrMapOvr>
    <a:masterClrMapping/>
  </p:clrMapOvr>
  <p:transition>
    <p:newsflash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15112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1168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918582"/>
      </p:ext>
    </p:extLst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38984"/>
      </p:ext>
    </p:extLst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64595"/>
      </p:ext>
    </p:extLst>
  </p:cSld>
  <p:clrMapOvr>
    <a:masterClrMapping/>
  </p:clrMapOvr>
  <p:transition>
    <p:wipe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02985"/>
      </p:ext>
    </p:extLst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92749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Microsoft Office PowerPoint</Application>
  <PresentationFormat>Экран (4:3)</PresentationFormat>
  <Paragraphs>10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5" baseType="lpstr">
      <vt:lpstr>Arial</vt:lpstr>
      <vt:lpstr>Calibri</vt:lpstr>
      <vt:lpstr>Calibri Light</vt:lpstr>
      <vt:lpstr>Tahoma</vt:lpstr>
      <vt:lpstr>Times New Roman</vt:lpstr>
      <vt:lpstr>Тема Office</vt:lpstr>
      <vt:lpstr>12 апреля-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Юрий Алексеевич Гагарин</vt:lpstr>
      <vt:lpstr>Презентация PowerPoint</vt:lpstr>
      <vt:lpstr>Земля узнала Человека, проложившего дорогу в космос. Он стал героем всей Земли</vt:lpstr>
      <vt:lpstr>Презентация PowerPoint</vt:lpstr>
      <vt:lpstr>Юрий Гагарин – наш герой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КАНДИДАТЫ В КОСМОНАВТЫ</vt:lpstr>
      <vt:lpstr>Презентация PowerPoint</vt:lpstr>
      <vt:lpstr>     Подвиг нашего земляка</vt:lpstr>
      <vt:lpstr>    ВАЛЕНТИНА ВЛАДИМИРОВНА ТЕРЕШКОВА</vt:lpstr>
      <vt:lpstr>Алексей Архипович Леонов</vt:lpstr>
      <vt:lpstr>Презентация PowerPoint</vt:lpstr>
      <vt:lpstr>Презентация PowerPoint</vt:lpstr>
      <vt:lpstr>Презентация PowerPoint</vt:lpstr>
      <vt:lpstr>Презентация PowerPoint</vt:lpstr>
      <vt:lpstr>Место гибели Ю. Гагарина и В. Серёгина  Мемориал</vt:lpstr>
      <vt:lpstr>Презентация PowerPoint</vt:lpstr>
      <vt:lpstr>Презентация PowerPoint</vt:lpstr>
      <vt:lpstr>Презентация PowerPoint</vt:lpstr>
      <vt:lpstr>Памятник  Ю. Гагарину  в Харькове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 апреля-</dc:title>
  <dc:creator>AA</dc:creator>
  <cp:lastModifiedBy>AA</cp:lastModifiedBy>
  <cp:revision>1</cp:revision>
  <dcterms:created xsi:type="dcterms:W3CDTF">2015-04-22T21:15:49Z</dcterms:created>
  <dcterms:modified xsi:type="dcterms:W3CDTF">2015-04-22T21:15:50Z</dcterms:modified>
</cp:coreProperties>
</file>