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116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6C4FB14-AF77-444C-801C-4DAD06A3845B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A4E2FB-30F3-4D0E-980A-990E3D23062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764704"/>
            <a:ext cx="8748464" cy="11430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Как </a:t>
            </a:r>
            <a:r>
              <a:rPr lang="ru-RU" i="1" dirty="0" err="1" smtClean="0">
                <a:solidFill>
                  <a:srgbClr val="FF0000"/>
                </a:solidFill>
              </a:rPr>
              <a:t>изготовливали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валенки на Руси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devushka-s-raspisnymi-valenka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912768" cy="48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2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40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138678598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845441" cy="523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32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Русское гулянье в валенках!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user\Desktop\e99271d7aef4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0526"/>
            <a:ext cx="6768752" cy="475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768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Валенки-самая традиционная обувь. В ней ходили раньше и ходят сейчас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12291" name="Picture 3" descr="C:\Users\user\Desktop\317749_ma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24" y="1524000"/>
            <a:ext cx="305139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52b03bdb3c4c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11" y="1524000"/>
            <a:ext cx="305381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883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48" y="680617"/>
            <a:ext cx="7232459" cy="541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762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84659" cy="53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8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5058"/>
            <a:ext cx="7848872" cy="587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855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8948"/>
            <a:ext cx="7704856" cy="576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445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2838"/>
            <a:ext cx="7632847" cy="571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729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057"/>
            <a:ext cx="7992887" cy="598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136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90" y="541405"/>
            <a:ext cx="7730718" cy="578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306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44" y="357278"/>
            <a:ext cx="8241812" cy="616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0339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</TotalTime>
  <Words>21</Words>
  <Application>Microsoft Office PowerPoint</Application>
  <PresentationFormat>Экран (4:3)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Constantia</vt:lpstr>
      <vt:lpstr>Wingdings 2</vt:lpstr>
      <vt:lpstr>Бумажная</vt:lpstr>
      <vt:lpstr>Как изготовливали валенки на Руси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Русское гулянье в валенках!</vt:lpstr>
      <vt:lpstr>Валенки-самая традиционная обувь. В ней ходили раньше и ходят сейчас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изготовляли валенки на Руси</dc:title>
  <dc:creator>user</dc:creator>
  <cp:lastModifiedBy>AA</cp:lastModifiedBy>
  <cp:revision>4</cp:revision>
  <dcterms:created xsi:type="dcterms:W3CDTF">2016-01-20T19:49:40Z</dcterms:created>
  <dcterms:modified xsi:type="dcterms:W3CDTF">2016-05-06T12:29:53Z</dcterms:modified>
</cp:coreProperties>
</file>