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6"/>
  </p:notesMasterIdLst>
  <p:sldIdLst>
    <p:sldId id="272" r:id="rId2"/>
    <p:sldId id="258" r:id="rId3"/>
    <p:sldId id="267" r:id="rId4"/>
    <p:sldId id="273" r:id="rId5"/>
    <p:sldId id="274" r:id="rId6"/>
    <p:sldId id="256" r:id="rId7"/>
    <p:sldId id="259" r:id="rId8"/>
    <p:sldId id="261" r:id="rId9"/>
    <p:sldId id="268" r:id="rId10"/>
    <p:sldId id="260" r:id="rId11"/>
    <p:sldId id="270" r:id="rId12"/>
    <p:sldId id="271" r:id="rId13"/>
    <p:sldId id="263" r:id="rId14"/>
    <p:sldId id="266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22" autoAdjust="0"/>
    <p:restoredTop sz="94717" autoAdjust="0"/>
  </p:normalViewPr>
  <p:slideViewPr>
    <p:cSldViewPr>
      <p:cViewPr varScale="1">
        <p:scale>
          <a:sx n="52" d="100"/>
          <a:sy n="52" d="100"/>
        </p:scale>
        <p:origin x="1164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A89A93-9685-4F8E-9043-A61C1F9CC645}" type="datetimeFigureOut">
              <a:rPr lang="ru-RU" smtClean="0"/>
              <a:pPr/>
              <a:t>16.06.2016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741331-6C6B-4E67-B8C1-90947D5A78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51514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41331-6C6B-4E67-B8C1-90947D5A78FA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61134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1DD8A-4372-414B-A630-77A2F6D013A1}" type="datetimeFigureOut">
              <a:rPr lang="ru-RU" smtClean="0"/>
              <a:pPr/>
              <a:t>16.06.2016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57BAAC8-D599-4104-B854-75ACF2EB0A0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1DD8A-4372-414B-A630-77A2F6D013A1}" type="datetimeFigureOut">
              <a:rPr lang="ru-RU" smtClean="0"/>
              <a:pPr/>
              <a:t>16.06.2016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BAAC8-D599-4104-B854-75ACF2EB0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1DD8A-4372-414B-A630-77A2F6D013A1}" type="datetimeFigureOut">
              <a:rPr lang="ru-RU" smtClean="0"/>
              <a:pPr/>
              <a:t>16.06.2016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BAAC8-D599-4104-B854-75ACF2EB0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531DD8A-4372-414B-A630-77A2F6D013A1}" type="datetimeFigureOut">
              <a:rPr lang="ru-RU" smtClean="0"/>
              <a:pPr/>
              <a:t>16.06.2016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F57BAAC8-D599-4104-B854-75ACF2EB0A0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1DD8A-4372-414B-A630-77A2F6D013A1}" type="datetimeFigureOut">
              <a:rPr lang="ru-RU" smtClean="0"/>
              <a:pPr/>
              <a:t>16.06.2016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BAAC8-D599-4104-B854-75ACF2EB0A0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1DD8A-4372-414B-A630-77A2F6D013A1}" type="datetimeFigureOut">
              <a:rPr lang="ru-RU" smtClean="0"/>
              <a:pPr/>
              <a:t>16.06.2016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BAAC8-D599-4104-B854-75ACF2EB0A0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BAAC8-D599-4104-B854-75ACF2EB0A0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1DD8A-4372-414B-A630-77A2F6D013A1}" type="datetimeFigureOut">
              <a:rPr lang="ru-RU" smtClean="0"/>
              <a:pPr/>
              <a:t>16.06.2016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1DD8A-4372-414B-A630-77A2F6D013A1}" type="datetimeFigureOut">
              <a:rPr lang="ru-RU" smtClean="0"/>
              <a:pPr/>
              <a:t>16.06.2016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BAAC8-D599-4104-B854-75ACF2EB0A0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1DD8A-4372-414B-A630-77A2F6D013A1}" type="datetimeFigureOut">
              <a:rPr lang="ru-RU" smtClean="0"/>
              <a:pPr/>
              <a:t>16.06.2016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BAAC8-D599-4104-B854-75ACF2EB0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531DD8A-4372-414B-A630-77A2F6D013A1}" type="datetimeFigureOut">
              <a:rPr lang="ru-RU" smtClean="0"/>
              <a:pPr/>
              <a:t>16.06.2016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57BAAC8-D599-4104-B854-75ACF2EB0A0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1DD8A-4372-414B-A630-77A2F6D013A1}" type="datetimeFigureOut">
              <a:rPr lang="ru-RU" smtClean="0"/>
              <a:pPr/>
              <a:t>16.06.2016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57BAAC8-D599-4104-B854-75ACF2EB0A0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531DD8A-4372-414B-A630-77A2F6D013A1}" type="datetimeFigureOut">
              <a:rPr lang="ru-RU" smtClean="0"/>
              <a:pPr/>
              <a:t>16.06.2016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F57BAAC8-D599-4104-B854-75ACF2EB0A0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6;&#1086;&#1089;&#1090;&#1086;&#1074;&#1089;&#1082;&#1080;&#1077;%20&#1079;&#1074;&#1086;&#1085;&#1099;%201963%20&#1075;.%20-%20&#1082;&#1086;&#1083;&#1086;&#1082;&#1086;&#1083;&#1100;&#1085;&#1099;&#1081;%20&#1079;&#1074;&#1086;&#1085;,%20&#1041;&#1091;&#1076;&#1085;&#1080;&#1095;&#1085;&#1099;&#1081;%20&#1079;&#1074;&#1086;&#1085;%20(mp3ostrov.com).mp3" TargetMode="Externa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40;&#1076;&#1084;&#1080;&#1085;&#1080;&#1089;&#1090;&#1088;&#1072;&#1090;&#1086;&#1088;\&#1056;&#1072;&#1073;&#1086;&#1095;&#1080;&#1081;%20&#1089;&#1090;&#1086;&#1083;\&#1050;&#1054;&#1051;&#1054;&#1050;&#1054;&#1051;&#1040;\&#1075;&#1086;&#1083;&#1086;&#1089;&#1072;\&#1055;&#1086;&#1083;&#1103;-0004.mp3" TargetMode="Externa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41;&#1083;&#1072;&#1075;&#1086;&#1074;&#1077;&#1089;&#1090;%20&#1087;&#1088;&#1072;&#1074;&#1086;&#1089;&#1083;&#1072;&#1074;&#1080;&#1103;%20-%20&#1050;&#1086;&#1083;&#1086;&#1082;&#1086;&#1083;&#1100;&#1085;&#1099;&#1081;%20&#1079;&#1074;&#1086;&#1085;%20(mp3ostrov.com).mp3" TargetMode="External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4.jpeg"/><Relationship Id="rId2" Type="http://schemas.openxmlformats.org/officeDocument/2006/relationships/audio" Target="file:///F:\&#1084;&#1072;&#1089;&#1090;&#1077;&#1088;&#1089;&#1082;&#1072;&#1103;%20&#1092;&#1086;&#1085;%20&#1076;&#1083;&#1103;%20&#1088;&#1086;&#1089;&#1087;&#1080;&#1089;&#1080;%202.mp3" TargetMode="External"/><Relationship Id="rId1" Type="http://schemas.openxmlformats.org/officeDocument/2006/relationships/audio" Target="file:///F:\&#1084;&#1072;&#1089;&#1090;&#1077;&#1088;&#1089;&#1082;&#1072;&#1103;%20&#1092;&#1086;&#1085;%20&#1076;&#1083;&#1103;%20&#1088;&#1086;&#1089;&#1087;&#1080;&#1089;&#1080;%201.mp3" TargetMode="External"/><Relationship Id="rId6" Type="http://schemas.openxmlformats.org/officeDocument/2006/relationships/image" Target="../media/image33.jpeg"/><Relationship Id="rId11" Type="http://schemas.openxmlformats.org/officeDocument/2006/relationships/image" Target="../media/image38.png"/><Relationship Id="rId5" Type="http://schemas.openxmlformats.org/officeDocument/2006/relationships/image" Target="../media/image32.jpeg"/><Relationship Id="rId10" Type="http://schemas.openxmlformats.org/officeDocument/2006/relationships/image" Target="../media/image37.png"/><Relationship Id="rId4" Type="http://schemas.openxmlformats.org/officeDocument/2006/relationships/image" Target="../media/image31.jpeg"/><Relationship Id="rId9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40;&#1076;&#1084;&#1080;&#1085;&#1080;&#1089;&#1090;&#1088;&#1072;&#1090;&#1086;&#1088;\&#1056;&#1072;&#1073;&#1086;&#1095;&#1080;&#1081;%20&#1089;&#1090;&#1086;&#1083;\&#1050;&#1054;&#1051;&#1054;&#1050;&#1054;&#1051;&#1040;\&#1075;&#1086;&#1083;&#1086;&#1089;&#1072;\&#1055;&#1086;&#1083;&#1103;-0001.mp3" TargetMode="Externa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40;&#1076;&#1084;&#1080;&#1085;&#1080;&#1089;&#1090;&#1088;&#1072;&#1090;&#1086;&#1088;\&#1056;&#1072;&#1073;&#1086;&#1095;&#1080;&#1081;%20&#1089;&#1090;&#1086;&#1083;\&#1050;&#1054;&#1051;&#1054;&#1050;&#1054;&#1051;&#1040;\&#1075;&#1086;&#1083;&#1086;&#1089;&#1072;\&#1055;&#1086;&#1083;&#1103;-0002.mp3" TargetMode="Externa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40;&#1076;&#1084;&#1080;&#1085;&#1080;&#1089;&#1090;&#1088;&#1072;&#1090;&#1086;&#1088;\&#1056;&#1072;&#1073;&#1086;&#1095;&#1080;&#1081;%20&#1089;&#1090;&#1086;&#1083;\&#1050;&#1054;&#1051;&#1054;&#1050;&#1054;&#1051;&#1040;\&#1075;&#1086;&#1083;&#1086;&#1089;&#1072;\&#1055;&#1086;&#1083;&#1103;-0003.mp3" TargetMode="Externa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остовские звоны 1963 г. - колокольный звон, Будничный звон (mp3ostrov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643966" y="6357958"/>
            <a:ext cx="304800" cy="304800"/>
          </a:xfrm>
          <a:prstGeom prst="rect">
            <a:avLst/>
          </a:prstGeom>
        </p:spPr>
      </p:pic>
      <p:pic>
        <p:nvPicPr>
          <p:cNvPr id="4" name="Picture 2" descr="http://channel-mp3.ru/uploads/thumbs/d/7/2/d725ea42cca2a23ce63d1927f054ccc5.jpg"/>
          <p:cNvPicPr>
            <a:picLocks noChangeAspect="1" noChangeArrowheads="1"/>
          </p:cNvPicPr>
          <p:nvPr/>
        </p:nvPicPr>
        <p:blipFill>
          <a:blip r:embed="rId4" cstate="print">
            <a:lum bright="20000"/>
          </a:blip>
          <a:srcRect t="7340" b="6419"/>
          <a:stretch>
            <a:fillRect/>
          </a:stretch>
        </p:blipFill>
        <p:spPr bwMode="auto">
          <a:xfrm>
            <a:off x="785786" y="1921411"/>
            <a:ext cx="7715304" cy="42908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85720" y="428604"/>
            <a:ext cx="8501122" cy="785818"/>
          </a:xfrm>
        </p:spPr>
        <p:txBody>
          <a:bodyPr>
            <a:noAutofit/>
          </a:bodyPr>
          <a:lstStyle/>
          <a:p>
            <a:pPr algn="ctr"/>
            <a:r>
              <a:rPr lang="ru-RU" sz="22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Муниципальное бюджетное дошкольное образовательное учреждение «Детский сад №4 «Улыбка</a:t>
            </a:r>
            <a:r>
              <a:rPr lang="ru-RU" sz="22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» комбинированного </a:t>
            </a:r>
            <a:r>
              <a:rPr lang="ru-RU" sz="22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вида»</a:t>
            </a:r>
            <a:endParaRPr lang="ru-RU" sz="2200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714348" y="1214422"/>
            <a:ext cx="8143932" cy="5429288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sz="3200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«Однажды колокол старинный </a:t>
            </a:r>
          </a:p>
          <a:p>
            <a:pPr algn="ctr">
              <a:buNone/>
            </a:pPr>
            <a:r>
              <a:rPr lang="ru-RU" sz="3200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в осенней ожил тишине…»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r">
              <a:buNone/>
            </a:pPr>
            <a:endParaRPr lang="ru-RU" dirty="0" smtClean="0"/>
          </a:p>
          <a:p>
            <a:pPr algn="r">
              <a:buNone/>
            </a:pPr>
            <a:endParaRPr lang="ru-RU" dirty="0" smtClean="0"/>
          </a:p>
          <a:p>
            <a:pPr algn="r">
              <a:buNone/>
            </a:pPr>
            <a:endParaRPr lang="ru-RU" dirty="0" smtClean="0"/>
          </a:p>
          <a:p>
            <a:pPr algn="r">
              <a:buNone/>
            </a:pPr>
            <a:endParaRPr lang="ru-RU" dirty="0" smtClean="0"/>
          </a:p>
          <a:p>
            <a:pPr algn="r">
              <a:buNone/>
            </a:pPr>
            <a:endParaRPr lang="ru-RU" dirty="0" smtClean="0"/>
          </a:p>
          <a:p>
            <a:pPr algn="r">
              <a:buNone/>
            </a:pPr>
            <a:endParaRPr lang="ru-RU" dirty="0" smtClean="0"/>
          </a:p>
          <a:p>
            <a:pPr algn="r">
              <a:buNone/>
            </a:pPr>
            <a:endParaRPr lang="ru-RU" dirty="0" smtClean="0"/>
          </a:p>
          <a:p>
            <a:pPr algn="r">
              <a:buNone/>
            </a:pPr>
            <a:r>
              <a:rPr lang="ru-RU" dirty="0" smtClean="0"/>
              <a:t>Автор:  воспитатели Лагузина Е.В., Осипова Т.П.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3828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11960" y="5733256"/>
            <a:ext cx="41764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Петропавловский монастырь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1772816"/>
            <a:ext cx="4770679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764704"/>
            <a:ext cx="3528392" cy="5177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404664"/>
            <a:ext cx="2566857" cy="6093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1124744"/>
            <a:ext cx="5317796" cy="3677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043608" y="5229200"/>
            <a:ext cx="384605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Покровская церковь</a:t>
            </a:r>
            <a:endParaRPr lang="ru-RU" sz="28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pic>
        <p:nvPicPr>
          <p:cNvPr id="6" name="Поля-000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643966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4855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DCIM\108_PANA\P1080205.JPG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 rot="16200000">
            <a:off x="1273946" y="869138"/>
            <a:ext cx="6381795" cy="5072099"/>
          </a:xfrm>
          <a:prstGeom prst="rect">
            <a:avLst/>
          </a:prstGeom>
          <a:noFill/>
        </p:spPr>
      </p:pic>
      <p:pic>
        <p:nvPicPr>
          <p:cNvPr id="3" name="Благовест православия - Колокольный звон (mp3ostrov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358214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196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cards.wow.ua/images/cards/2395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4392488" cy="623733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716016" y="836712"/>
            <a:ext cx="4192045" cy="415498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Видно вправду</a:t>
            </a:r>
          </a:p>
          <a:p>
            <a:pPr algn="ctr"/>
            <a:endParaRPr lang="ru-RU" sz="2400" b="1" i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24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скоро сбудется То,</a:t>
            </a:r>
          </a:p>
          <a:p>
            <a:pPr algn="ctr"/>
            <a:endParaRPr lang="ru-RU" sz="2400" b="1" i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24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чего душа ждала:</a:t>
            </a:r>
          </a:p>
          <a:p>
            <a:pPr algn="ctr"/>
            <a:r>
              <a:rPr lang="ru-RU" sz="24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sz="24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24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Мне весь день</a:t>
            </a:r>
          </a:p>
          <a:p>
            <a:pPr algn="ctr"/>
            <a:endParaRPr lang="ru-RU" sz="2400" b="1" i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24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сегодня чудится,</a:t>
            </a:r>
          </a:p>
          <a:p>
            <a:pPr algn="ctr"/>
            <a:r>
              <a:rPr lang="ru-RU" sz="24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sz="24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24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Что звонят колокола</a:t>
            </a:r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http://www.zvon.ru/images/7_3_22/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404664"/>
            <a:ext cx="2376264" cy="1589875"/>
          </a:xfrm>
          <a:prstGeom prst="rect">
            <a:avLst/>
          </a:prstGeom>
          <a:noFill/>
        </p:spPr>
      </p:pic>
      <p:pic>
        <p:nvPicPr>
          <p:cNvPr id="4" name="Picture 4" descr="http://apologetik.ru/wp-content/uploads/2010/08/%D1%84%D1%80%D0%B0%D0%B3%D0%BC%D0%B5%D0%BD%D1%82-%D0%BE%D1%80%D0%BD%D0%B0%D0%BC%D0%B5%D0%BD%D1%82%D0%B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4509120"/>
            <a:ext cx="3384376" cy="1889097"/>
          </a:xfrm>
          <a:prstGeom prst="rect">
            <a:avLst/>
          </a:prstGeom>
          <a:noFill/>
        </p:spPr>
      </p:pic>
      <p:pic>
        <p:nvPicPr>
          <p:cNvPr id="5" name="Picture 6" descr="http://www.zvon.ru/images/3_2_4_9/0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55976" y="4509120"/>
            <a:ext cx="4248472" cy="1914953"/>
          </a:xfrm>
          <a:prstGeom prst="rect">
            <a:avLst/>
          </a:prstGeom>
          <a:noFill/>
        </p:spPr>
      </p:pic>
      <p:pic>
        <p:nvPicPr>
          <p:cNvPr id="3074" name="Picture 2" descr="G:\ДОУ\КЛОКОЛА\22409227_Kampan0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28184" y="404664"/>
            <a:ext cx="2664296" cy="3554090"/>
          </a:xfrm>
          <a:prstGeom prst="rect">
            <a:avLst/>
          </a:prstGeom>
          <a:noFill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7544" y="404664"/>
            <a:ext cx="2953345" cy="3940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923928" y="2132856"/>
            <a:ext cx="171450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мастерская фон для росписи 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 cstate="print"/>
          <a:stretch>
            <a:fillRect/>
          </a:stretch>
        </p:blipFill>
        <p:spPr>
          <a:xfrm>
            <a:off x="7643834" y="6553200"/>
            <a:ext cx="304800" cy="304800"/>
          </a:xfrm>
          <a:prstGeom prst="rect">
            <a:avLst/>
          </a:prstGeom>
        </p:spPr>
      </p:pic>
      <p:pic>
        <p:nvPicPr>
          <p:cNvPr id="9" name="мастерская фон для росписи 2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1" cstate="print"/>
          <a:stretch>
            <a:fillRect/>
          </a:stretch>
        </p:blipFill>
        <p:spPr>
          <a:xfrm>
            <a:off x="8286776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514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1673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toaca.md/site/toaca.md/userfiles/2008_04rus/TOAC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780928"/>
            <a:ext cx="4611668" cy="3744416"/>
          </a:xfrm>
          <a:prstGeom prst="rect">
            <a:avLst/>
          </a:prstGeom>
          <a:noFill/>
        </p:spPr>
      </p:pic>
      <p:pic>
        <p:nvPicPr>
          <p:cNvPr id="1026" name="Picture 2" descr="G:\ДОУ\КЛОКОЛА\клепало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260648"/>
            <a:ext cx="4673974" cy="309634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cp12.nevsepic.com.ua/78-4/thumbs/1355629229-1158562-www.nevsepic.com.u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052736"/>
            <a:ext cx="3024336" cy="4361094"/>
          </a:xfrm>
          <a:prstGeom prst="rect">
            <a:avLst/>
          </a:prstGeom>
          <a:noFill/>
        </p:spPr>
      </p:pic>
      <p:pic>
        <p:nvPicPr>
          <p:cNvPr id="3" name="Picture 2" descr="http://ghostwhite.ru/uploads/images/v_s_zvuki_muziki_svjatoj_rusi_kolokola.jpg"/>
          <p:cNvPicPr>
            <a:picLocks noChangeAspect="1" noChangeArrowheads="1"/>
          </p:cNvPicPr>
          <p:nvPr/>
        </p:nvPicPr>
        <p:blipFill>
          <a:blip r:embed="rId3" cstate="print"/>
          <a:srcRect l="4880" t="7016" r="4401" b="10544"/>
          <a:stretch>
            <a:fillRect/>
          </a:stretch>
        </p:blipFill>
        <p:spPr bwMode="auto">
          <a:xfrm>
            <a:off x="3779912" y="3429000"/>
            <a:ext cx="4680520" cy="3055340"/>
          </a:xfrm>
          <a:prstGeom prst="rect">
            <a:avLst/>
          </a:prstGeom>
          <a:noFill/>
        </p:spPr>
      </p:pic>
      <p:pic>
        <p:nvPicPr>
          <p:cNvPr id="4098" name="Picture 2" descr="G:\ДОУ\КЛОКОЛА\55d159e81e9a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332656"/>
            <a:ext cx="4386064" cy="30243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805264"/>
            <a:ext cx="911601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Князь Владимир         Юрий Долгорукий 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pic>
        <p:nvPicPr>
          <p:cNvPr id="1026" name="Picture 2" descr="C:\Users\Екатерина\Desktop\c10ef1e7def65ad11eddbf00d2016b4abc5f6c1616844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76672"/>
            <a:ext cx="3895691" cy="5256584"/>
          </a:xfrm>
          <a:prstGeom prst="rect">
            <a:avLst/>
          </a:prstGeom>
          <a:noFill/>
        </p:spPr>
      </p:pic>
      <p:pic>
        <p:nvPicPr>
          <p:cNvPr id="1027" name="Picture 3" descr="C:\Users\Екатерина\Desktop\b-8UdYtmB8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548680"/>
            <a:ext cx="4421299" cy="522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катерина\Desktop\yuryev_polski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620688"/>
            <a:ext cx="8352928" cy="56382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photogorky.ru/photos/315e828cc3975bd23832bb010eb4d1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928670"/>
            <a:ext cx="8334828" cy="44291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esosedi.ru/fiber/155411/fit/1400x1000/georgievskiy_sobo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772816"/>
            <a:ext cx="3833872" cy="308665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428860" y="428604"/>
            <a:ext cx="3988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Город  Юрьев - Польский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5013176"/>
            <a:ext cx="41044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Колокольня Георгиевского собора 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1500174"/>
            <a:ext cx="4216271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5258998" y="5229200"/>
            <a:ext cx="272202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Георгиевский собор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pic>
        <p:nvPicPr>
          <p:cNvPr id="7" name="Поля-000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429520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3813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mg-fotki.yandex.ru/get/4406/darklars-666.82/0_58ecc_e5f67448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1556792"/>
            <a:ext cx="2880320" cy="482453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11560" y="3140968"/>
            <a:ext cx="54360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Михайло – Архангельский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 монастырь</a:t>
            </a:r>
            <a:endParaRPr lang="ru-RU" sz="2000" dirty="0">
              <a:solidFill>
                <a:schemeClr val="bg1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548680"/>
            <a:ext cx="6192688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3203848" y="5157192"/>
            <a:ext cx="228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2000" dirty="0" smtClean="0">
                <a:solidFill>
                  <a:prstClr val="black"/>
                </a:solidFill>
              </a:rPr>
              <a:t>Шатровая колокольня </a:t>
            </a:r>
          </a:p>
        </p:txBody>
      </p:sp>
      <p:pic>
        <p:nvPicPr>
          <p:cNvPr id="7" name="Поля-000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501090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5197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cs322821.vk.me/v322821810/6d4c/RI50OU9iXU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357166"/>
            <a:ext cx="3543413" cy="554461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475656" y="5949280"/>
            <a:ext cx="62367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Церковь     Рождества Христова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620688"/>
            <a:ext cx="3888432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Поля-000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429652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080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440</TotalTime>
  <Words>73</Words>
  <Application>Microsoft Office PowerPoint</Application>
  <PresentationFormat>Экран (4:3)</PresentationFormat>
  <Paragraphs>36</Paragraphs>
  <Slides>14</Slides>
  <Notes>1</Notes>
  <HiddenSlides>0</HiddenSlides>
  <MMClips>8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Calibri</vt:lpstr>
      <vt:lpstr>Constantia</vt:lpstr>
      <vt:lpstr>Tahoma</vt:lpstr>
      <vt:lpstr>Wingdings 2</vt:lpstr>
      <vt:lpstr>Бумажная</vt:lpstr>
      <vt:lpstr>Муниципальное бюджетное дошкольное образовательное учреждение «Детский сад №4 «Улыбка» комбинированного вида»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</dc:creator>
  <cp:lastModifiedBy>AA</cp:lastModifiedBy>
  <cp:revision>46</cp:revision>
  <dcterms:created xsi:type="dcterms:W3CDTF">2015-11-09T06:28:02Z</dcterms:created>
  <dcterms:modified xsi:type="dcterms:W3CDTF">2016-06-16T06:16:28Z</dcterms:modified>
</cp:coreProperties>
</file>